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51"/>
    <p:restoredTop sz="94659"/>
  </p:normalViewPr>
  <p:slideViewPr>
    <p:cSldViewPr snapToGrid="0" snapToObjects="1">
      <p:cViewPr varScale="1">
        <p:scale>
          <a:sx n="110" d="100"/>
          <a:sy n="110" d="100"/>
        </p:scale>
        <p:origin x="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D0C4788-7D5D-134A-8820-A8014A5A4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3B4AF8C-D908-0D4F-9A33-7884A28730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056CB73-98DC-1248-AFEB-DDD988204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3D153494-760E-264D-94E8-5FDA2F68D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B2549A3-98AA-534C-9414-484734F2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0672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8CD05F7-6BDB-B846-8D02-DB61842C4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FF3A138-7E53-6E4F-91A2-8073B768F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41A0F5A-4F86-6D43-A679-954CFD973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B1E02F-E115-9841-A203-38ECC56BA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97B976-AC3D-6240-A7E6-3A09D4BC6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581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7FC2EE5B-CCF0-9646-AA6C-A15794D5DB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98DDA326-9AD8-0248-AB32-7CB0CEF54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FE000B1-5E44-BE42-9304-AD44742C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885F11C-B6F2-9549-ACEE-34BCDA719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420448B7-2973-2849-B624-4586032A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66830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08D326B-BBB6-B74D-8D69-1578CB379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C66AE3D-F7D8-8F4A-937A-024074F8B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43394B5-BD94-2347-91DF-BAA18816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D073334-99A9-074E-96D5-43D6089E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EFA85EA-C19C-F441-A843-B6C86926E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2116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520CC87-A434-124E-9652-1480FD26F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C0A994C4-E145-BB45-890D-61B5595E8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C8A6B93-EE98-954C-9560-9261255AF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C2C9D7D-4CA4-0741-A1F9-1A13877EB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A0E5C13-EDD5-4B44-9BBD-B3FBDFC7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846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4BFEE0A-6760-7F42-A405-E6D78826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A479F52-B6D9-934C-9AAD-6B1E77BF0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FB02E2A-BE8C-FA46-B60F-883B78C61A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6AC1EEE3-15F8-0148-8095-3066273F8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30728831-B847-BA40-9BC2-20F09A28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4B86C146-586E-BF49-8C20-26DF9844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986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67D05EB-A8DB-7342-B867-34659BF4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26BC90E-D40A-EC49-BA4E-B9C7907EB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E797ED58-E727-FF45-925A-838534EBD4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7D7AF8C-7E08-0549-845A-7161BA2342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F5E8D699-5F7A-164B-9EA5-2ABE2F52D1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EA12DB34-CB23-8545-AD1C-0D5EC5B0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08C2A41-F744-D441-8DF1-9FA6F6893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683B9885-9FBC-874E-AE3E-FAC3FABAD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848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9CC1FD8C-0C97-674C-A734-5E18DAC9E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A6D439C7-06CA-1F45-937E-B3ED746C2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0B054CB0-3462-504A-9F1B-2AD41B772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6F0565D-110B-E74C-99E1-0B9ED7DA4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193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AC76CFD4-DBA2-1245-8DC2-31E6FA77E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4E89D811-38DC-3D45-BE5D-5C488E5D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664D3600-4C56-F149-AD85-C0A569926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406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7F199AD-A7BA-AA41-A4C7-8300727C6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5A41BC7-A722-7D41-BB44-2A80E8BB6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04A0345-9769-EC4A-BEFC-8E792E48BF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07ABA62-19F4-EC49-AD07-E9268C69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25780C5-6D32-304B-A630-383C5A51B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1DFDD5F6-4C1C-8D41-881A-9F9FA7844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0261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68B7625-703A-B541-8FA0-E5447378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6A7F85C-2478-A94D-98CB-0A3CE07802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4F8153E7-F689-2B4B-977D-5AEDFF26A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5578E1C3-3EE6-F248-9063-5AFBF3477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616081FE-F378-2841-9F40-9DF4C58B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FD7D8CC5-238D-2642-B0ED-FED5E7016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119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FD07F8D-8271-FF4C-A183-7C891ECB2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697078F-C345-E14A-98FE-C9C05D074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9CAC6F7-114C-3845-BCFD-64424FAF0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1B277-44C9-7D4B-AA9A-CBCF8237D462}" type="datetimeFigureOut">
              <a:rPr lang="tr-TR" smtClean="0"/>
              <a:t>7.01.2021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48031E15-3D77-7F4C-A832-A4063830A0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B644D5C-83A1-A641-8596-B3812627E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64D26-A5C3-6B41-909C-EC6C32FE1CC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1301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5BAF30FF-B24B-264D-814C-D5438C1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7" r="14786"/>
          <a:stretch/>
        </p:blipFill>
        <p:spPr>
          <a:xfrm>
            <a:off x="4887557" y="32024"/>
            <a:ext cx="7304443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C971BEC-91FA-0B46-8B6E-71A664ABC8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4887558" y="-1"/>
            <a:ext cx="7304442" cy="6890025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63C4AAA9-5505-414E-8D62-14AE6217E1B9}"/>
              </a:ext>
            </a:extLst>
          </p:cNvPr>
          <p:cNvSpPr txBox="1"/>
          <p:nvPr/>
        </p:nvSpPr>
        <p:spPr>
          <a:xfrm>
            <a:off x="572071" y="5844021"/>
            <a:ext cx="366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Fakülte, Enstitü, Birim </a:t>
            </a:r>
            <a:r>
              <a:rPr lang="tr-TR" dirty="0" err="1">
                <a:solidFill>
                  <a:srgbClr val="C00000"/>
                </a:solidFill>
              </a:rPr>
              <a:t>vb</a:t>
            </a:r>
            <a:r>
              <a:rPr lang="tr-TR" dirty="0">
                <a:solidFill>
                  <a:srgbClr val="C00000"/>
                </a:solidFill>
              </a:rPr>
              <a:t> İsim Alanı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84B83893-62D2-D847-8FC9-AFD9C58B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740" y="2642882"/>
            <a:ext cx="2929950" cy="163628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1C16DDF-9BDD-ED4F-990F-00F8FB36B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2252"/>
            <a:ext cx="477520" cy="13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25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79DCCC49-7637-6546-94B4-C2C7EBB13320}"/>
              </a:ext>
            </a:extLst>
          </p:cNvPr>
          <p:cNvSpPr/>
          <p:nvPr/>
        </p:nvSpPr>
        <p:spPr>
          <a:xfrm>
            <a:off x="5629836" y="1270327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/>
              <a:t>METİN ALANI- </a:t>
            </a:r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consectetuer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elit, </a:t>
            </a:r>
            <a:r>
              <a:rPr lang="tr-TR" dirty="0" err="1"/>
              <a:t>sed</a:t>
            </a:r>
            <a:r>
              <a:rPr lang="tr-TR" dirty="0"/>
              <a:t> diam </a:t>
            </a:r>
            <a:r>
              <a:rPr lang="tr-TR" dirty="0" err="1"/>
              <a:t>nonummy</a:t>
            </a:r>
            <a:r>
              <a:rPr lang="tr-TR" dirty="0"/>
              <a:t> </a:t>
            </a:r>
            <a:r>
              <a:rPr lang="tr-TR" dirty="0" err="1"/>
              <a:t>nibh</a:t>
            </a:r>
            <a:r>
              <a:rPr lang="tr-TR" dirty="0"/>
              <a:t> </a:t>
            </a:r>
            <a:r>
              <a:rPr lang="tr-TR" dirty="0" err="1"/>
              <a:t>euismod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ut </a:t>
            </a:r>
            <a:r>
              <a:rPr lang="tr-TR" dirty="0" err="1"/>
              <a:t>laoreet</a:t>
            </a:r>
            <a:r>
              <a:rPr lang="tr-TR" dirty="0"/>
              <a:t> </a:t>
            </a:r>
            <a:r>
              <a:rPr lang="tr-TR" dirty="0" err="1"/>
              <a:t>dolore</a:t>
            </a:r>
            <a:r>
              <a:rPr lang="tr-TR" dirty="0"/>
              <a:t> </a:t>
            </a:r>
            <a:r>
              <a:rPr lang="tr-TR" dirty="0" err="1"/>
              <a:t>magna</a:t>
            </a:r>
            <a:r>
              <a:rPr lang="tr-TR" dirty="0"/>
              <a:t> </a:t>
            </a:r>
            <a:r>
              <a:rPr lang="tr-TR" dirty="0" err="1"/>
              <a:t>aliquam</a:t>
            </a:r>
            <a:r>
              <a:rPr lang="tr-TR" dirty="0"/>
              <a:t> erat </a:t>
            </a:r>
            <a:r>
              <a:rPr lang="tr-TR" dirty="0" err="1"/>
              <a:t>volutpat</a:t>
            </a:r>
            <a:r>
              <a:rPr lang="tr-TR" dirty="0"/>
              <a:t>. Ut </a:t>
            </a:r>
            <a:r>
              <a:rPr lang="tr-TR" dirty="0" err="1"/>
              <a:t>wisi</a:t>
            </a:r>
            <a:r>
              <a:rPr lang="tr-TR" dirty="0"/>
              <a:t> enim ad minim </a:t>
            </a:r>
            <a:r>
              <a:rPr lang="tr-TR" dirty="0" err="1"/>
              <a:t>veniam</a:t>
            </a:r>
            <a:r>
              <a:rPr lang="tr-TR" dirty="0"/>
              <a:t>, </a:t>
            </a:r>
            <a:r>
              <a:rPr lang="tr-TR" dirty="0" err="1"/>
              <a:t>quis</a:t>
            </a:r>
            <a:r>
              <a:rPr lang="tr-TR" dirty="0"/>
              <a:t> </a:t>
            </a:r>
            <a:r>
              <a:rPr lang="tr-TR" dirty="0" err="1"/>
              <a:t>nostrud</a:t>
            </a:r>
            <a:r>
              <a:rPr lang="tr-TR" dirty="0"/>
              <a:t> </a:t>
            </a:r>
            <a:r>
              <a:rPr lang="tr-TR" dirty="0" err="1"/>
              <a:t>exerci</a:t>
            </a:r>
            <a:r>
              <a:rPr lang="tr-TR" dirty="0"/>
              <a:t> </a:t>
            </a:r>
            <a:r>
              <a:rPr lang="tr-TR" dirty="0" err="1"/>
              <a:t>tation</a:t>
            </a:r>
            <a:r>
              <a:rPr lang="tr-TR" dirty="0"/>
              <a:t> </a:t>
            </a:r>
            <a:r>
              <a:rPr lang="tr-TR" dirty="0" err="1"/>
              <a:t>ullamcorper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lobortis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ut </a:t>
            </a:r>
            <a:r>
              <a:rPr lang="tr-TR" dirty="0" err="1"/>
              <a:t>aliquip</a:t>
            </a:r>
            <a:r>
              <a:rPr lang="tr-TR" dirty="0"/>
              <a:t> </a:t>
            </a:r>
            <a:r>
              <a:rPr lang="tr-TR" dirty="0" err="1"/>
              <a:t>ex</a:t>
            </a:r>
            <a:r>
              <a:rPr lang="tr-TR" dirty="0"/>
              <a:t> </a:t>
            </a:r>
            <a:r>
              <a:rPr lang="tr-TR" dirty="0" err="1"/>
              <a:t>ea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consequat</a:t>
            </a:r>
            <a:r>
              <a:rPr lang="tr-TR" dirty="0"/>
              <a:t>. 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0F9AD185-E517-D44C-B1B6-92637C488647}"/>
              </a:ext>
            </a:extLst>
          </p:cNvPr>
          <p:cNvSpPr txBox="1"/>
          <p:nvPr/>
        </p:nvSpPr>
        <p:spPr>
          <a:xfrm>
            <a:off x="656216" y="1303525"/>
            <a:ext cx="3786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>
                <a:solidFill>
                  <a:srgbClr val="C00000"/>
                </a:solidFill>
              </a:rPr>
              <a:t>«KONU BAŞLIĞI»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BB840E5-C94E-3E40-9A26-4CD01291E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" y="5884433"/>
            <a:ext cx="5748169" cy="97356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Dikdörtgen 10">
            <a:extLst>
              <a:ext uri="{FF2B5EF4-FFF2-40B4-BE49-F238E27FC236}">
                <a16:creationId xmlns:a16="http://schemas.microsoft.com/office/drawing/2014/main" id="{E1983A1D-C393-6A4F-87DC-B4A9138242F0}"/>
              </a:ext>
            </a:extLst>
          </p:cNvPr>
          <p:cNvSpPr/>
          <p:nvPr/>
        </p:nvSpPr>
        <p:spPr>
          <a:xfrm>
            <a:off x="7171" y="6222836"/>
            <a:ext cx="12184829" cy="635164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34C12792-B8D6-A74B-B6F9-8AE21F685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651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5D58CBE-638D-E746-BC5B-14F319DC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88" y="3765177"/>
            <a:ext cx="3908612" cy="30928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DF1234A4-7C7D-0B48-ADF6-3528D720838D}"/>
              </a:ext>
            </a:extLst>
          </p:cNvPr>
          <p:cNvSpPr/>
          <p:nvPr/>
        </p:nvSpPr>
        <p:spPr>
          <a:xfrm>
            <a:off x="8939605" y="0"/>
            <a:ext cx="3252395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D2DB034-DC4B-4840-BE8A-9945A50A529C}"/>
              </a:ext>
            </a:extLst>
          </p:cNvPr>
          <p:cNvSpPr txBox="1"/>
          <p:nvPr/>
        </p:nvSpPr>
        <p:spPr>
          <a:xfrm>
            <a:off x="9214310" y="5432612"/>
            <a:ext cx="2702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>
                <a:solidFill>
                  <a:schemeClr val="bg1"/>
                </a:solidFill>
              </a:rPr>
              <a:t>GRAFİKLERLE VERİLER İSİM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1DA2B1E-8345-C24D-AB49-385A422C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6CBEF42-594E-9C4F-B798-429874813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4620"/>
            <a:ext cx="402216" cy="2983380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C39501D7-E2D3-A74B-AE15-1BA5FF62F17E}"/>
              </a:ext>
            </a:extLst>
          </p:cNvPr>
          <p:cNvSpPr txBox="1"/>
          <p:nvPr/>
        </p:nvSpPr>
        <p:spPr>
          <a:xfrm>
            <a:off x="3442447" y="3244334"/>
            <a:ext cx="149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GRAFİK ALANI</a:t>
            </a:r>
          </a:p>
        </p:txBody>
      </p:sp>
    </p:spTree>
    <p:extLst>
      <p:ext uri="{BB962C8B-B14F-4D97-AF65-F5344CB8AC3E}">
        <p14:creationId xmlns:p14="http://schemas.microsoft.com/office/powerpoint/2010/main" val="129319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74DF2700-41FB-DD43-A206-1555853F4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0" y="0"/>
            <a:ext cx="5748169" cy="117826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ikdörtgen 2">
            <a:extLst>
              <a:ext uri="{FF2B5EF4-FFF2-40B4-BE49-F238E27FC236}">
                <a16:creationId xmlns:a16="http://schemas.microsoft.com/office/drawing/2014/main" id="{C47A22D8-14D8-2942-B197-787336436216}"/>
              </a:ext>
            </a:extLst>
          </p:cNvPr>
          <p:cNvSpPr/>
          <p:nvPr/>
        </p:nvSpPr>
        <p:spPr>
          <a:xfrm flipV="1">
            <a:off x="0" y="0"/>
            <a:ext cx="12184829" cy="768709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EA294DC-A00A-1242-9EEF-B72A90BEA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6436660" y="5679738"/>
            <a:ext cx="5748169" cy="117826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3B23C887-C7B8-894D-A1D6-C3DE63E44B3B}"/>
              </a:ext>
            </a:extLst>
          </p:cNvPr>
          <p:cNvSpPr/>
          <p:nvPr/>
        </p:nvSpPr>
        <p:spPr>
          <a:xfrm flipV="1">
            <a:off x="7171" y="6089291"/>
            <a:ext cx="12184829" cy="768709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E84C4FDE-0754-4345-83E2-35F39B7258E3}"/>
              </a:ext>
            </a:extLst>
          </p:cNvPr>
          <p:cNvSpPr txBox="1"/>
          <p:nvPr/>
        </p:nvSpPr>
        <p:spPr>
          <a:xfrm>
            <a:off x="3051585" y="2734291"/>
            <a:ext cx="6002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ÖNEMLİ BİLGİ NOTU VB BİLGİ ALANI</a:t>
            </a:r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AE939EFF-E8FB-C245-8830-6259B3CB3F35}"/>
              </a:ext>
            </a:extLst>
          </p:cNvPr>
          <p:cNvSpPr/>
          <p:nvPr/>
        </p:nvSpPr>
        <p:spPr>
          <a:xfrm>
            <a:off x="3051585" y="321594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err="1"/>
              <a:t>Lorem</a:t>
            </a:r>
            <a:r>
              <a:rPr lang="tr-TR" dirty="0"/>
              <a:t> </a:t>
            </a:r>
            <a:r>
              <a:rPr lang="tr-TR" dirty="0" err="1"/>
              <a:t>ipsum</a:t>
            </a:r>
            <a:r>
              <a:rPr lang="tr-TR" dirty="0"/>
              <a:t> </a:t>
            </a:r>
            <a:r>
              <a:rPr lang="tr-TR" dirty="0" err="1"/>
              <a:t>dolor</a:t>
            </a:r>
            <a:r>
              <a:rPr lang="tr-TR" dirty="0"/>
              <a:t> sit </a:t>
            </a:r>
            <a:r>
              <a:rPr lang="tr-TR" dirty="0" err="1"/>
              <a:t>amet</a:t>
            </a:r>
            <a:r>
              <a:rPr lang="tr-TR" dirty="0"/>
              <a:t>, </a:t>
            </a:r>
            <a:r>
              <a:rPr lang="tr-TR" dirty="0" err="1"/>
              <a:t>consectetuer</a:t>
            </a:r>
            <a:r>
              <a:rPr lang="tr-TR" dirty="0"/>
              <a:t> </a:t>
            </a:r>
            <a:r>
              <a:rPr lang="tr-TR" dirty="0" err="1"/>
              <a:t>adipiscing</a:t>
            </a:r>
            <a:r>
              <a:rPr lang="tr-TR" dirty="0"/>
              <a:t> elit, </a:t>
            </a:r>
            <a:r>
              <a:rPr lang="tr-TR" dirty="0" err="1"/>
              <a:t>sed</a:t>
            </a:r>
            <a:r>
              <a:rPr lang="tr-TR" dirty="0"/>
              <a:t> diam </a:t>
            </a:r>
            <a:r>
              <a:rPr lang="tr-TR" dirty="0" err="1"/>
              <a:t>nonummy</a:t>
            </a:r>
            <a:r>
              <a:rPr lang="tr-TR" dirty="0"/>
              <a:t> </a:t>
            </a:r>
            <a:r>
              <a:rPr lang="tr-TR" dirty="0" err="1"/>
              <a:t>nibh</a:t>
            </a:r>
            <a:r>
              <a:rPr lang="tr-TR" dirty="0"/>
              <a:t> </a:t>
            </a:r>
            <a:r>
              <a:rPr lang="tr-TR" dirty="0" err="1"/>
              <a:t>euismod</a:t>
            </a:r>
            <a:r>
              <a:rPr lang="tr-TR" dirty="0"/>
              <a:t> </a:t>
            </a:r>
            <a:r>
              <a:rPr lang="tr-TR" dirty="0" err="1"/>
              <a:t>tincidunt</a:t>
            </a:r>
            <a:r>
              <a:rPr lang="tr-TR" dirty="0"/>
              <a:t> ut </a:t>
            </a:r>
            <a:r>
              <a:rPr lang="tr-TR" dirty="0" err="1"/>
              <a:t>laoreet</a:t>
            </a:r>
            <a:r>
              <a:rPr lang="tr-TR" dirty="0"/>
              <a:t> </a:t>
            </a:r>
            <a:r>
              <a:rPr lang="tr-TR" dirty="0" err="1"/>
              <a:t>dolore</a:t>
            </a:r>
            <a:r>
              <a:rPr lang="tr-TR" dirty="0"/>
              <a:t> </a:t>
            </a:r>
            <a:r>
              <a:rPr lang="tr-TR" dirty="0" err="1"/>
              <a:t>magna</a:t>
            </a:r>
            <a:r>
              <a:rPr lang="tr-TR" dirty="0"/>
              <a:t> </a:t>
            </a:r>
            <a:r>
              <a:rPr lang="tr-TR" dirty="0" err="1"/>
              <a:t>aliquam</a:t>
            </a:r>
            <a:r>
              <a:rPr lang="tr-TR" dirty="0"/>
              <a:t> erat </a:t>
            </a:r>
            <a:r>
              <a:rPr lang="tr-TR" dirty="0" err="1"/>
              <a:t>volutpat</a:t>
            </a:r>
            <a:r>
              <a:rPr lang="tr-TR" dirty="0"/>
              <a:t>. Ut </a:t>
            </a:r>
            <a:r>
              <a:rPr lang="tr-TR" dirty="0" err="1"/>
              <a:t>wisi</a:t>
            </a:r>
            <a:r>
              <a:rPr lang="tr-TR" dirty="0"/>
              <a:t> enim ad minim </a:t>
            </a:r>
            <a:r>
              <a:rPr lang="tr-TR" dirty="0" err="1"/>
              <a:t>veniam</a:t>
            </a:r>
            <a:r>
              <a:rPr lang="tr-TR" dirty="0"/>
              <a:t>, </a:t>
            </a:r>
            <a:r>
              <a:rPr lang="tr-TR" dirty="0" err="1"/>
              <a:t>quis</a:t>
            </a:r>
            <a:r>
              <a:rPr lang="tr-TR" dirty="0"/>
              <a:t> </a:t>
            </a:r>
            <a:r>
              <a:rPr lang="tr-TR" dirty="0" err="1"/>
              <a:t>nostrud</a:t>
            </a:r>
            <a:r>
              <a:rPr lang="tr-TR" dirty="0"/>
              <a:t> </a:t>
            </a:r>
            <a:r>
              <a:rPr lang="tr-TR" dirty="0" err="1"/>
              <a:t>exerci</a:t>
            </a:r>
            <a:r>
              <a:rPr lang="tr-TR" dirty="0"/>
              <a:t> </a:t>
            </a:r>
            <a:r>
              <a:rPr lang="tr-TR" dirty="0" err="1"/>
              <a:t>tation</a:t>
            </a:r>
            <a:r>
              <a:rPr lang="tr-TR" dirty="0"/>
              <a:t> </a:t>
            </a:r>
            <a:r>
              <a:rPr lang="tr-TR" dirty="0" err="1"/>
              <a:t>ullamcorper</a:t>
            </a:r>
            <a:r>
              <a:rPr lang="tr-TR" dirty="0"/>
              <a:t> </a:t>
            </a:r>
            <a:r>
              <a:rPr lang="tr-TR" dirty="0" err="1"/>
              <a:t>suscipit</a:t>
            </a:r>
            <a:r>
              <a:rPr lang="tr-TR" dirty="0"/>
              <a:t> </a:t>
            </a:r>
            <a:r>
              <a:rPr lang="tr-TR" dirty="0" err="1"/>
              <a:t>lobortis</a:t>
            </a:r>
            <a:r>
              <a:rPr lang="tr-TR" dirty="0"/>
              <a:t> </a:t>
            </a:r>
            <a:r>
              <a:rPr lang="tr-TR" dirty="0" err="1"/>
              <a:t>nisl</a:t>
            </a:r>
            <a:r>
              <a:rPr lang="tr-TR" dirty="0"/>
              <a:t> ut </a:t>
            </a:r>
            <a:r>
              <a:rPr lang="tr-TR" dirty="0" err="1"/>
              <a:t>aliquip</a:t>
            </a:r>
            <a:r>
              <a:rPr lang="tr-TR" dirty="0"/>
              <a:t> </a:t>
            </a:r>
            <a:r>
              <a:rPr lang="tr-TR" dirty="0" err="1"/>
              <a:t>ex</a:t>
            </a:r>
            <a:r>
              <a:rPr lang="tr-TR" dirty="0"/>
              <a:t> </a:t>
            </a:r>
            <a:r>
              <a:rPr lang="tr-TR" dirty="0" err="1"/>
              <a:t>ea</a:t>
            </a:r>
            <a:r>
              <a:rPr lang="tr-TR" dirty="0"/>
              <a:t> </a:t>
            </a:r>
            <a:r>
              <a:rPr lang="tr-TR" dirty="0" err="1"/>
              <a:t>commodo</a:t>
            </a:r>
            <a:r>
              <a:rPr lang="tr-TR" dirty="0"/>
              <a:t> </a:t>
            </a:r>
            <a:r>
              <a:rPr lang="tr-TR" dirty="0" err="1"/>
              <a:t>consequat</a:t>
            </a:r>
            <a:r>
              <a:rPr lang="tr-TR" dirty="0"/>
              <a:t>. </a:t>
            </a: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89A0FB58-FED7-AA44-A962-15EC7EEF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2304" y="768709"/>
            <a:ext cx="1504504" cy="84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9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A5D58CBE-638D-E746-BC5B-14F319DCB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388" y="0"/>
            <a:ext cx="87137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DF1234A4-7C7D-0B48-ADF6-3528D720838D}"/>
              </a:ext>
            </a:extLst>
          </p:cNvPr>
          <p:cNvSpPr/>
          <p:nvPr/>
        </p:nvSpPr>
        <p:spPr>
          <a:xfrm>
            <a:off x="8939606" y="0"/>
            <a:ext cx="3252394" cy="6858000"/>
          </a:xfrm>
          <a:prstGeom prst="rect">
            <a:avLst/>
          </a:prstGeom>
          <a:solidFill>
            <a:schemeClr val="tx1">
              <a:lumMod val="65000"/>
              <a:lumOff val="3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9D2DB034-DC4B-4840-BE8A-9945A50A529C}"/>
              </a:ext>
            </a:extLst>
          </p:cNvPr>
          <p:cNvSpPr txBox="1"/>
          <p:nvPr/>
        </p:nvSpPr>
        <p:spPr>
          <a:xfrm>
            <a:off x="683701" y="3794802"/>
            <a:ext cx="373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EMEĞİ GEÇENLER</a:t>
            </a:r>
          </a:p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İLETİŞİM BİLGİLERİ</a:t>
            </a:r>
          </a:p>
          <a:p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SON NOTLAR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41DA2B1E-8345-C24D-AB49-385A422CB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35" y="192517"/>
            <a:ext cx="1504504" cy="840217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76CBEF42-594E-9C4F-B798-429874813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74620"/>
            <a:ext cx="402216" cy="298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93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Resim 13">
            <a:extLst>
              <a:ext uri="{FF2B5EF4-FFF2-40B4-BE49-F238E27FC236}">
                <a16:creationId xmlns:a16="http://schemas.microsoft.com/office/drawing/2014/main" id="{5BAF30FF-B24B-264D-814C-D5438C199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3" r="12726"/>
          <a:stretch/>
        </p:blipFill>
        <p:spPr>
          <a:xfrm>
            <a:off x="4238514" y="0"/>
            <a:ext cx="7953486" cy="68580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C971BEC-91FA-0B46-8B6E-71A664ABC8F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8000"/>
          </a:blip>
          <a:stretch>
            <a:fillRect/>
          </a:stretch>
        </p:blipFill>
        <p:spPr>
          <a:xfrm>
            <a:off x="4237273" y="0"/>
            <a:ext cx="7953486" cy="6890025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63C4AAA9-5505-414E-8D62-14AE6217E1B9}"/>
              </a:ext>
            </a:extLst>
          </p:cNvPr>
          <p:cNvSpPr txBox="1"/>
          <p:nvPr/>
        </p:nvSpPr>
        <p:spPr>
          <a:xfrm>
            <a:off x="572071" y="5844021"/>
            <a:ext cx="3666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C00000"/>
                </a:solidFill>
              </a:rPr>
              <a:t>SON KISIM, TEŞEKKÜR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84B83893-62D2-D847-8FC9-AFD9C58B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427" y="2449245"/>
            <a:ext cx="2929950" cy="163628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1C16DDF-9BDD-ED4F-990F-00F8FB36B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42252"/>
            <a:ext cx="477520" cy="13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295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127</Words>
  <Application>Microsoft Macintosh PowerPoint</Application>
  <PresentationFormat>Geniş ekran</PresentationFormat>
  <Paragraphs>11</Paragraphs>
  <Slides>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User</dc:creator>
  <cp:lastModifiedBy>Microsoft Office User</cp:lastModifiedBy>
  <cp:revision>10</cp:revision>
  <dcterms:created xsi:type="dcterms:W3CDTF">2020-03-04T08:21:28Z</dcterms:created>
  <dcterms:modified xsi:type="dcterms:W3CDTF">2021-01-07T10:38:02Z</dcterms:modified>
</cp:coreProperties>
</file>